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836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32004" cy="2560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77240" y="1188720"/>
            <a:ext cx="1348740" cy="237744"/>
          </a:xfrm>
          <a:prstGeom prst="roundRect">
            <a:avLst>
              <a:gd name="adj" fmla="val 50000"/>
            </a:avLst>
          </a:prstGeom>
          <a:solidFill>
            <a:srgbClr val="14B8A6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1188720"/>
            <a:ext cx="13487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STATUS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Helix Engage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777240" y="22860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Engineering Progress Report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926080"/>
            <a:ext cx="2011680" cy="36576"/>
          </a:xfrm>
          <a:prstGeom prst="rect">
            <a:avLst/>
          </a:prstGeom>
          <a:solidFill>
            <a:srgbClr val="0D9488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6 – 11, 2026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43891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274320"/>
            <a:ext cx="1005840" cy="237744"/>
          </a:xfrm>
          <a:prstGeom prst="roundRect">
            <a:avLst>
              <a:gd name="adj" fmla="val 50000"/>
            </a:avLst>
          </a:prstGeom>
          <a:solidFill>
            <a:srgbClr val="14B8A6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4864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at a Glance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143000"/>
            <a:ext cx="1874520" cy="1280160"/>
          </a:xfrm>
          <a:prstGeom prst="roundRect">
            <a:avLst>
              <a:gd name="adj" fmla="val 5714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94360" y="1197864"/>
            <a:ext cx="1600200" cy="22860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196596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Commits Shipped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468880" y="1143000"/>
            <a:ext cx="1874520" cy="1280160"/>
          </a:xfrm>
          <a:prstGeom prst="roundRect">
            <a:avLst>
              <a:gd name="adj" fmla="val 5714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606040" y="1197864"/>
            <a:ext cx="1600200" cy="22860"/>
          </a:xfrm>
          <a:prstGeom prst="rect">
            <a:avLst/>
          </a:prstGeom>
          <a:solidFill>
            <a:srgbClr val="E11D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468880" y="128016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2468880" y="196596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Defects Resolved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480560" y="1143000"/>
            <a:ext cx="1874520" cy="1280160"/>
          </a:xfrm>
          <a:prstGeom prst="roundRect">
            <a:avLst>
              <a:gd name="adj" fmla="val 5714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17720" y="1197864"/>
            <a:ext cx="1600200" cy="22860"/>
          </a:xfrm>
          <a:prstGeom prst="rect">
            <a:avLst/>
          </a:prstGeom>
          <a:solidFill>
            <a:srgbClr val="0596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80560" y="128016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4480560" y="196596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E2E Tests Passing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492240" y="1143000"/>
            <a:ext cx="1874520" cy="1280160"/>
          </a:xfrm>
          <a:prstGeom prst="roundRect">
            <a:avLst>
              <a:gd name="adj" fmla="val 5714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629400" y="1197864"/>
            <a:ext cx="1600200" cy="2286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92240" y="128016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6492240" y="196596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Docker Containers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" y="265176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▸"/>
            </a:pPr>
            <a:r>
              <a:rPr lang="en-US" sz="10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Multi-tenant EC2 architecture deployed — Ramaiah + Global on single instance</a:t>
            </a:r>
            <a:endParaRPr lang="en-US" sz="1000" dirty="0"/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▸"/>
            </a:pPr>
            <a:r>
              <a:rPr lang="en-US" sz="10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Woodpecker CI/CD pipeline operational with Teams notifications</a:t>
            </a:r>
            <a:endParaRPr lang="en-US" sz="1000" dirty="0"/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▸"/>
            </a:pPr>
            <a:r>
              <a:rPr lang="en-US" sz="10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Cross-tenant security vulnerability identified and patched</a:t>
            </a:r>
            <a:endParaRPr lang="en-US" sz="1000" dirty="0"/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▸"/>
            </a:pPr>
            <a:r>
              <a:rPr lang="en-US" sz="10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Complete documentation: architecture, runbook, CI/CD guide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11D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3200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Resolution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9 of 17 triaged bugs fixed and deployed this week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2918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5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#527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Appointment creation overwrites patient details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#529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Break/Training status doesn't block outbound calls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#531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Agent can log out during an active call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#533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Redundant Call History page header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#534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Redundant Patients page header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#536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My Performance displays wrong agent data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#538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Supervisor dashboard metrics incorrect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#540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Ghost calls visible for logged-out agents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#547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SLA priority rules not reflected in worklist</a:t>
                      </a:r>
                      <a:endParaRPr lang="en-US" sz="85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Resolved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Deferred by product:  #516 recordings  |  #517 AI transcription  |  #519 supervisor calling  |  #539 real-time missed calls  |  #541 whisper/barge</a:t>
            </a:r>
            <a:endParaRPr lang="en-US" sz="750" dirty="0"/>
          </a:p>
        </p:txBody>
      </p:sp>
      <p:sp>
        <p:nvSpPr>
          <p:cNvPr id="7" name="Text 4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11D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274320"/>
            <a:ext cx="1005840" cy="237744"/>
          </a:xfrm>
          <a:prstGeom prst="roundRect">
            <a:avLst>
              <a:gd name="adj" fmla="val 50000"/>
            </a:avLst>
          </a:prstGeom>
          <a:solidFill>
            <a:srgbClr val="E11D48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48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Cross-Tenant Isolation Vulnerability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Discovered and patched within the same sprint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4023360" cy="2377440"/>
          </a:xfrm>
          <a:prstGeom prst="roundRect">
            <a:avLst>
              <a:gd name="adj" fmla="val 2308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1371600"/>
            <a:ext cx="32004" cy="2377440"/>
          </a:xfrm>
          <a:prstGeom prst="rect">
            <a:avLst/>
          </a:prstGeom>
          <a:solidFill>
            <a:srgbClr val="E11D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1417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1737360"/>
            <a:ext cx="35661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Shared OZONETEL_AGENT_ID env var across sidecars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6 endpoints used silent fallback to wrong agent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Ramaiah operations could modify Global's session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Agent state, disposition, dial, metrics all affected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 error or warning — completely silent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63440" y="1371600"/>
            <a:ext cx="4114800" cy="2377440"/>
          </a:xfrm>
          <a:prstGeom prst="roundRect">
            <a:avLst>
              <a:gd name="adj" fmla="val 2308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63440" y="1371600"/>
            <a:ext cx="32004" cy="2377440"/>
          </a:xfrm>
          <a:prstGeom prst="rect">
            <a:avLst/>
          </a:prstGeom>
          <a:solidFill>
            <a:srgbClr val="0596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1417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Resolution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92040" y="173736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Removed all defaultAgentId fallbacks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All 6 endpoints now require agentId (400 if absent)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Frontend sends agentId from localStorage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OZONETEL_AGENT_ID removed from config entirely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Verified with 40 E2E tests — zero regressions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40233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Unaffected layers:  Login (DB lookup)  |  Telephony dispatcher (event payload)  |  Sidecar registration (GraphQL)  |  Supervisor (webhook events)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284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3200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EC2 Multi-Tenant Architecture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Single instance, strict tenant isolation, host-routed Caddy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1828800"/>
          </a:xfrm>
          <a:prstGeom prst="roundRect">
            <a:avLst>
              <a:gd name="adj" fmla="val 3000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32004" cy="1645920"/>
          </a:xfrm>
          <a:prstGeom prst="rect">
            <a:avLst/>
          </a:prstGeom>
          <a:solidFill>
            <a:srgbClr val="0284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170432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Platform Layer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94360" y="1463040"/>
            <a:ext cx="35661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NestJS server — multi-tenant by Origin header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PostgreSQL 16 with workspace-per-schema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BullMQ worker, ClickHouse analytics, Redpanda events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MinIO S3-compatible object storage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1097280"/>
            <a:ext cx="4114800" cy="1828800"/>
          </a:xfrm>
          <a:prstGeom prst="roundRect">
            <a:avLst>
              <a:gd name="adj" fmla="val 3000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32004" cy="1645920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7043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Isolated Sidecar Layer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Per-hospital: sidecar + Redis + data volume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Caddy host-routes — no catchall, no cross-tenant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ramaiah.engage.healix360.net → sidecar-ramaiah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global.engage.healix360.net → sidecar-global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3108960"/>
            <a:ext cx="4023360" cy="1554480"/>
          </a:xfrm>
          <a:prstGeom prst="roundRect">
            <a:avLst>
              <a:gd name="adj" fmla="val 3529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3200400"/>
            <a:ext cx="32004" cy="13716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4360" y="3182112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Telephony Dispatcher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94360" y="347472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Routes Ozonetel events by agentId via Redis lookup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Sidecars self-register on boot with heartbeat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Zero config when onboarding new hospitals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663440" y="3108960"/>
            <a:ext cx="4114800" cy="1554480"/>
          </a:xfrm>
          <a:prstGeom prst="roundRect">
            <a:avLst>
              <a:gd name="adj" fmla="val 3529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63440" y="3200400"/>
            <a:ext cx="32004" cy="137160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318211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Endpoints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92040" y="34747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ramaiah.engage / global.engage — Hospital UIs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telephony.engage — Event dispatcher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operations — CI/CD dashboard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git — Gitea forge (mirrors Azure DevOps)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596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274320"/>
            <a:ext cx="1623060" cy="237744"/>
          </a:xfrm>
          <a:prstGeom prst="roundRect">
            <a:avLst>
              <a:gd name="adj" fmla="val 50000"/>
            </a:avLst>
          </a:prstGeom>
          <a:solidFill>
            <a:srgbClr val="059669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16230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48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Automated E2E Tests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Playwright smoke tests covering every page across both hospitals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4023360" cy="2194560"/>
          </a:xfrm>
          <a:prstGeom prst="roundRect">
            <a:avLst>
              <a:gd name="adj" fmla="val 2500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1371600"/>
            <a:ext cx="32004" cy="2194560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1417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Ramaiah Hospitals — 27 tests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94360" y="1737360"/>
            <a:ext cx="35661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Login flow: branding, credentials, auth guard (4)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CC Agent: call desk, history, patients, appointments, performance, sidebar, sign-out (10)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Supervisor: dashboard, team perf, live monitor, all data pages, settings (12)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Auth setup with auto session unlock (1)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63440" y="1371600"/>
            <a:ext cx="4114800" cy="2194560"/>
          </a:xfrm>
          <a:prstGeom prst="roundRect">
            <a:avLst>
              <a:gd name="adj" fmla="val 2500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63440" y="1371600"/>
            <a:ext cx="32004" cy="2194560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1417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Hospital — 13 tests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92040" y="173736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CC Agent: landing, history, patients, appointments, performance, sidebar, sign-out (7)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Supervisor: landing, patients, appointments, campaigns, settings (5)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▸"/>
            </a:pPr>
            <a:r>
              <a:rPr lang="en-US" sz="120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Auth setup with auto session unlock (1)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3794760"/>
            <a:ext cx="8412480" cy="777240"/>
          </a:xfrm>
          <a:prstGeom prst="roundRect">
            <a:avLst>
              <a:gd name="adj" fmla="val 7059"/>
            </a:avLst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384048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Self-Healing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94360" y="41148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Auto-clears session locks before login  |  Completes sign-out after tests  |  Runs against live EC2, not mocked  |  ~6 min on Woodpecker CI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3200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Pipeline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Automated testing, report publishing, and team notifications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DevOps   →   Gitea Mirror   →   Woodpecker Pipeline   →   MinIO Reports   →   Teams Alert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365760" y="1600200"/>
            <a:ext cx="4023360" cy="1554480"/>
          </a:xfrm>
          <a:prstGeom prst="roundRect">
            <a:avLst>
              <a:gd name="adj" fmla="val 3529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1691640"/>
            <a:ext cx="32004" cy="1371600"/>
          </a:xfrm>
          <a:prstGeom prst="rect">
            <a:avLst/>
          </a:prstGeom>
          <a:solidFill>
            <a:srgbClr val="0284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1673352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Pipeline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94360" y="196596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TypeScript typecheck (yarn tsc --noEmit)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40 Playwright E2E tests against live EC2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HTML report uploaded to MinIO (S3 plugin)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Adaptive Card with report link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63440" y="1600200"/>
            <a:ext cx="4114800" cy="1554480"/>
          </a:xfrm>
          <a:prstGeom prst="roundRect">
            <a:avLst>
              <a:gd name="adj" fmla="val 3529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63440" y="1691640"/>
            <a:ext cx="32004" cy="13716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167335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Sidecar Pipeline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92040" y="196596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Jest unit tests (npm ci + jest --ci)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notification on pass or fail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Triggered on push or manual run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337560"/>
            <a:ext cx="8412480" cy="1371600"/>
          </a:xfrm>
          <a:prstGeom prst="roundRect">
            <a:avLst>
              <a:gd name="adj" fmla="val 4286"/>
            </a:avLst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3429000"/>
            <a:ext cx="32004" cy="10972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3410712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Dashboard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94360" y="3703320"/>
            <a:ext cx="7955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operations.healix360.net — Woodpecker CI with full build history and logs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operations.healix360.net/reports/{run}/ — Playwright HTML reports with screenshots (basic auth protected)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git.healix360.net — Gitea forge mirroring Azure DevOps every 15 minutes</a:t>
            </a:r>
            <a:endParaRPr lang="en-US" sz="10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'Deployment updates' channel receives Adaptive Cards with pass/fail count and report link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3200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Timeline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143000" y="1097280"/>
            <a:ext cx="18288" cy="3566160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78992" y="1152144"/>
            <a:ext cx="146304" cy="146304"/>
          </a:xfrm>
          <a:prstGeom prst="ellipse">
            <a:avLst/>
          </a:prstGeom>
          <a:solidFill>
            <a:srgbClr val="0284C7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417320" y="109728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6 Sun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2560320" y="109728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 Wizard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297680" y="109728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6-phase setup wizard, widget config, telephony/AI CRUD, team invite, clinic/doctor management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1078992" y="1746504"/>
            <a:ext cx="146304" cy="146304"/>
          </a:xfrm>
          <a:prstGeom prst="ellipse">
            <a:avLst/>
          </a:prstGeom>
          <a:solidFill>
            <a:srgbClr val="0D948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417320" y="16916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7 Mon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2560320" y="169164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 &amp; ACW Fixes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297680" y="169164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3-layer ACW protection, SIP disconnect guard, dispose agentId, setup wizard polish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078992" y="2340864"/>
            <a:ext cx="146304" cy="146304"/>
          </a:xfrm>
          <a:prstGeom prst="ellipse">
            <a:avLst/>
          </a:prstGeom>
          <a:solidFill>
            <a:srgbClr val="D97706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417320" y="228600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8 Tue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2560320" y="22860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Data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297680" y="228600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Dynamic clinic/doctor fetching, appointment form overhaul, Ramaiah 195 doctor seed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078992" y="2935224"/>
            <a:ext cx="146304" cy="146304"/>
          </a:xfrm>
          <a:prstGeom prst="ellipse">
            <a:avLst/>
          </a:prstGeom>
          <a:solidFill>
            <a:srgbClr val="4F46E5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417320" y="288036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9 Wed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2560320" y="288036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 Deployment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297680" y="288036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Multi-tenant architecture, telephony dispatcher, Caddy host routing, 14 containers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1078992" y="3529584"/>
            <a:ext cx="146304" cy="146304"/>
          </a:xfrm>
          <a:prstGeom prst="ellipse">
            <a:avLst/>
          </a:prstGeom>
          <a:solidFill>
            <a:srgbClr val="E11D4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417320" y="347472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10 Thu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2560320" y="34747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Sprint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297680" y="347472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9 bugs fixed, 40 E2E tests, architecture docs, runbook, cross-tenant discovery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1078992" y="4123944"/>
            <a:ext cx="146304" cy="146304"/>
          </a:xfrm>
          <a:prstGeom prst="ellipse">
            <a:avLst/>
          </a:prstGeom>
          <a:solidFill>
            <a:srgbClr val="059669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417320" y="406908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11 Fri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2560320" y="406908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Pipeline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297680" y="397764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Woodpecker + Gitea + MinIO, Teams notifications, defaultAgentId security patch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1463040"/>
            <a:ext cx="32004" cy="16459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14630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 commits across 3 repositories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77240" y="21031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From single-tenant VPS to multi-tenant EC2 with automated CI/CD,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40 end-to-end tests, and a fully integrated operations dashboard.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77240" y="3108960"/>
            <a:ext cx="1371600" cy="29260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0284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31089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EC2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331720" y="3108960"/>
            <a:ext cx="1371600" cy="29260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331720" y="31089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E2E Tests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886200" y="3108960"/>
            <a:ext cx="1371600" cy="29260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4F46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86200" y="31089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Pipeline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440680" y="3108960"/>
            <a:ext cx="1371600" cy="29260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E11D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40680" y="31089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Bugs Fixed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995160" y="3108960"/>
            <a:ext cx="1371600" cy="29260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995160" y="31089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Alerts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777240" y="43891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926</Words>
  <Application>Microsoft Macintosh PowerPoint</Application>
  <PresentationFormat>On-screen Show (16:9)</PresentationFormat>
  <Paragraphs>164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FortyTwo Platform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Helix Engage — Weekly Update (Apr 6–11, 2026)</dc:title>
  <dc:subject>PptxGenJS Presentation</dc:subject>
  <dc:creator>Satya Suman Sari</dc:creator>
  <cp:lastModifiedBy>Satya Suman S</cp:lastModifiedBy>
  <cp:revision>6</cp:revision>
  <dcterms:created xsi:type="dcterms:W3CDTF">2026-04-11T10:46:00Z</dcterms:created>
  <dcterms:modified xsi:type="dcterms:W3CDTF">2026-04-11T10:51:25Z</dcterms:modified>
</cp:coreProperties>
</file>